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39117-E55C-445D-92CB-EA096DD128AD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F828-0FDD-4FF8-958D-6DB6006230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39117-E55C-445D-92CB-EA096DD128AD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F828-0FDD-4FF8-958D-6DB6006230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39117-E55C-445D-92CB-EA096DD128AD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F828-0FDD-4FF8-958D-6DB6006230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39117-E55C-445D-92CB-EA096DD128AD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F828-0FDD-4FF8-958D-6DB6006230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39117-E55C-445D-92CB-EA096DD128AD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F828-0FDD-4FF8-958D-6DB6006230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39117-E55C-445D-92CB-EA096DD128AD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F828-0FDD-4FF8-958D-6DB6006230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39117-E55C-445D-92CB-EA096DD128AD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F828-0FDD-4FF8-958D-6DB6006230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39117-E55C-445D-92CB-EA096DD128AD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F828-0FDD-4FF8-958D-6DB6006230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39117-E55C-445D-92CB-EA096DD128AD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F828-0FDD-4FF8-958D-6DB6006230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39117-E55C-445D-92CB-EA096DD128AD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F828-0FDD-4FF8-958D-6DB6006230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39117-E55C-445D-92CB-EA096DD128AD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F828-0FDD-4FF8-958D-6DB6006230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39117-E55C-445D-92CB-EA096DD128AD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2F828-0FDD-4FF8-958D-6DB60062308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H:\&#1052;&#1040;&#1051;&#1048;&#1050;&#1054;&#1042;&#1040;%20&#1052;.&#1043;\WHITE%20FLASH\10%20&#1082;&#1083;&#1072;&#1089;&#1089;\&#1072;&#1090;&#1090;&#1077;&#1089;&#1090;&#1072;&#1094;&#1080;&#1103;\&#1096;&#1091;&#1084;%20&#1084;&#1086;&#1088;&#1103;.mp3" TargetMode="Externa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428604"/>
            <a:ext cx="6929486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st.stranamam.ru/data/cache/2012nov/17/45/6266205_64282nothumb50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57166"/>
            <a:ext cx="7572428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2.infourok.ru/uploads/ex/0847/000649d6-7742214e/img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14290"/>
            <a:ext cx="7810554" cy="58579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s://fs00.infourok.ru/images/doc/312/311278/img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8429684" cy="6322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fs00.infourok.ru/images/doc/312/311278/img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-1"/>
            <a:ext cx="8286808" cy="62151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st.stranamam.ru/data/cache/2012nov/17/45/6266202_81932nothumb5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89"/>
            <a:ext cx="8143932" cy="58799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actwell.com.au/images/page_images/provide_first_ai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929618" cy="5235300"/>
          </a:xfrm>
          <a:prstGeom prst="rect">
            <a:avLst/>
          </a:prstGeom>
          <a:noFill/>
        </p:spPr>
      </p:pic>
      <p:pic>
        <p:nvPicPr>
          <p:cNvPr id="19460" name="Picture 4" descr="http://i2.wp.com/xn----8sbbilafpyxcf8a.xn--p1ai/wp-content/uploads/2016/07/okazanie-pervoj-pomoshhi.jpg?resize=450%2C33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05572" y="4000504"/>
            <a:ext cx="3838427" cy="2857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eart Attack First Aid Medicin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4074" y="428603"/>
            <a:ext cx="7008388" cy="60576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ttp://a0.tcdn.ru/assets/att/c9/a8/7071913_50741_9435896_157965-1024x7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4584" name="Picture 8" descr="http://img-fotki.yandex.ru/get/6200/99542261.2b/0_a027d_12850338_X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657550" cy="2571720"/>
          </a:xfrm>
          <a:prstGeom prst="rect">
            <a:avLst/>
          </a:prstGeom>
          <a:noFill/>
        </p:spPr>
      </p:pic>
      <p:pic>
        <p:nvPicPr>
          <p:cNvPr id="24586" name="Picture 10" descr="http://www.allfons.ru/pic/201112/480x272/allfons.ru-40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4267200"/>
            <a:ext cx="4572000" cy="2590800"/>
          </a:xfrm>
          <a:prstGeom prst="rect">
            <a:avLst/>
          </a:prstGeom>
          <a:noFill/>
        </p:spPr>
      </p:pic>
      <p:pic>
        <p:nvPicPr>
          <p:cNvPr id="10" name="шум моря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8358214" y="28572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75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285720" y="785794"/>
            <a:ext cx="8358246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FIRST AID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(тема)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2.______, ______ (2 прилагательных)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3._____,_____, ___ (3 глагола)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4._____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 ____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___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предложение из четырех слов).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5._________ (синонимическое понятие)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285720" y="642918"/>
            <a:ext cx="7000924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Got acquainted with</a:t>
            </a: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…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Found out</a:t>
            </a: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…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Learnt</a:t>
            </a: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…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Remembered</a:t>
            </a: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…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Review the material about…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Done…</a:t>
            </a:r>
            <a:endParaRPr kumimoji="0" lang="en-US" sz="7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</TotalTime>
  <Words>54</Words>
  <Application>Microsoft Office PowerPoint</Application>
  <PresentationFormat>Экран (4:3)</PresentationFormat>
  <Paragraphs>12</Paragraphs>
  <Slides>11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Mari</dc:creator>
  <cp:lastModifiedBy>Mari</cp:lastModifiedBy>
  <cp:revision>20</cp:revision>
  <dcterms:created xsi:type="dcterms:W3CDTF">2017-01-22T04:14:11Z</dcterms:created>
  <dcterms:modified xsi:type="dcterms:W3CDTF">2017-01-22T07:27:03Z</dcterms:modified>
</cp:coreProperties>
</file>